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710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27D4-D519-424E-AF4A-0431FA51485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21BE-BB40-4580-95CD-9DDFE874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3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27D4-D519-424E-AF4A-0431FA51485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21BE-BB40-4580-95CD-9DDFE874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1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27D4-D519-424E-AF4A-0431FA51485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21BE-BB40-4580-95CD-9DDFE874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27D4-D519-424E-AF4A-0431FA51485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21BE-BB40-4580-95CD-9DDFE874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9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27D4-D519-424E-AF4A-0431FA51485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21BE-BB40-4580-95CD-9DDFE874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0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27D4-D519-424E-AF4A-0431FA51485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21BE-BB40-4580-95CD-9DDFE874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0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27D4-D519-424E-AF4A-0431FA51485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21BE-BB40-4580-95CD-9DDFE874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6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27D4-D519-424E-AF4A-0431FA51485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21BE-BB40-4580-95CD-9DDFE874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3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27D4-D519-424E-AF4A-0431FA51485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21BE-BB40-4580-95CD-9DDFE874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3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27D4-D519-424E-AF4A-0431FA51485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21BE-BB40-4580-95CD-9DDFE874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7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27D4-D519-424E-AF4A-0431FA51485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A21BE-BB40-4580-95CD-9DDFE874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4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F27D4-D519-424E-AF4A-0431FA514856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A21BE-BB40-4580-95CD-9DDFE874F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1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6" y="-736756"/>
            <a:ext cx="12401006" cy="7920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8571" y="1140823"/>
            <a:ext cx="9579429" cy="2821576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патриотическая акция </a:t>
            </a:r>
            <a:br>
              <a:rPr lang="ru-RU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«Твоё имя, Герой, прославляем!»</a:t>
            </a:r>
            <a:endParaRPr lang="ru-RU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7138" y="4467496"/>
            <a:ext cx="6234668" cy="2390504"/>
          </a:xfrm>
        </p:spPr>
        <p:txBody>
          <a:bodyPr>
            <a:noAutofit/>
          </a:bodyPr>
          <a:lstStyle/>
          <a:p>
            <a:pPr lvl="3" algn="l"/>
            <a:r>
              <a:rPr lang="ru-RU" sz="2800" dirty="0" smtClean="0">
                <a:solidFill>
                  <a:srgbClr val="002060"/>
                </a:solidFill>
              </a:rPr>
              <a:t>Выполнил: </a:t>
            </a:r>
          </a:p>
          <a:p>
            <a:pPr lvl="3" algn="l"/>
            <a:r>
              <a:rPr lang="ru-RU" sz="2800" b="1" dirty="0" smtClean="0">
                <a:solidFill>
                  <a:srgbClr val="002060"/>
                </a:solidFill>
              </a:rPr>
              <a:t>Панасенко </a:t>
            </a:r>
            <a:r>
              <a:rPr lang="ru-RU" sz="2800" b="1" dirty="0">
                <a:solidFill>
                  <a:srgbClr val="002060"/>
                </a:solidFill>
              </a:rPr>
              <a:t>Кирилл</a:t>
            </a:r>
          </a:p>
          <a:p>
            <a:pPr lvl="3" algn="l"/>
            <a:r>
              <a:rPr lang="ru-RU" sz="2800" dirty="0">
                <a:solidFill>
                  <a:srgbClr val="00206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чащийся 8 «м» класса</a:t>
            </a:r>
          </a:p>
          <a:p>
            <a:pPr lvl="3" algn="l"/>
            <a:r>
              <a:rPr lang="ru-RU" sz="2800" dirty="0" smtClean="0">
                <a:solidFill>
                  <a:srgbClr val="002060"/>
                </a:solidFill>
              </a:rPr>
              <a:t>МОУ «СОШ № 32»</a:t>
            </a:r>
          </a:p>
          <a:p>
            <a:pPr lvl="3" algn="l"/>
            <a:r>
              <a:rPr lang="ru-RU" sz="2800" dirty="0" smtClean="0">
                <a:solidFill>
                  <a:srgbClr val="002060"/>
                </a:solidFill>
              </a:rPr>
              <a:t>Руководитель:  Шишкина Н.В.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4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68" y="-134982"/>
            <a:ext cx="12431968" cy="69929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6321" y="653143"/>
            <a:ext cx="10389326" cy="4920342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дальше в прошлое уходят события Великой Отечественной войны. Все потихоньку уходит в историю. Страдания людей, разруха, голод в военные и послевоенные годы. Наше поколение имеет возможность узнать о  войне из рассказов, оставшихся в живых ветеранов,  по книгам и фильмам, из  сохранившихся документов  той поры.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9" y="0"/>
            <a:ext cx="12401006" cy="7920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2411" y="1445623"/>
            <a:ext cx="10067109" cy="4032068"/>
          </a:xfrm>
        </p:spPr>
        <p:txBody>
          <a:bodyPr>
            <a:no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с папой мне рассказывали о многих наших родственниках, которые воевали, работали в тылу. К сожалению, сохранились не все фотографии, документы, награды. Мне хотелось бы  показать на примере своей небольшой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как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затронула война каждого из нас. 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1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6" y="0"/>
            <a:ext cx="12401006" cy="7920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8284" y="1493519"/>
            <a:ext cx="6008688" cy="2050869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прадед – это дедушка моей мамы, Перевалов Виктор Николаевич, родился  25 августа 1927 года в селе Комиссарово   Ново – </a:t>
            </a:r>
            <a:r>
              <a:rPr lang="ru-RU" sz="2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Заимского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Тюменской области. Закончил 6 классов. 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3" y="710432"/>
            <a:ext cx="4015878" cy="550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0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34834"/>
            <a:ext cx="12549052" cy="7920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057" y="853440"/>
            <a:ext cx="6482223" cy="5499463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началась война, прадеда не взяли на фронт, т.к. ему не было 18 лет. Тогда он исправил год своего рождения на 1925г. (сделал себя на 2 года старше). Окончил шестимесячные курсы оружейных мастеров при воинской части полевой почты 39234 «Г»  с оценкой на «отлично».  Теперь он мог быть оружейным мастером в войсках.  Где точно служил прадед, мы не знаем. На данный момент мы сделали запросы во многие инстанции, ждем ответа.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t="1094" r="1552" b="2969"/>
          <a:stretch/>
        </p:blipFill>
        <p:spPr>
          <a:xfrm>
            <a:off x="7184571" y="914400"/>
            <a:ext cx="4286348" cy="559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3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9" y="0"/>
            <a:ext cx="12401006" cy="7920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2411" y="1445623"/>
            <a:ext cx="10067109" cy="4032068"/>
          </a:xfrm>
        </p:spPr>
        <p:txBody>
          <a:bodyPr>
            <a:no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5325" y="1273462"/>
            <a:ext cx="105308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служебной характеристики Виктора Николаевича: «Старший сержант отделения тяги 1 батареи Войсковой части полевой почты 61406 Перевалов Виктор Николаевич на должности командира отделения тяги уделял большое внимание своевременному и качественному обслуживанию автомобилей и тракторов. Весь транспорт всегда находился в </a:t>
            </a:r>
            <a:r>
              <a:rPr lang="ru-RU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боеготовном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состоянии».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7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9" y="0"/>
            <a:ext cx="12401006" cy="7920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2411" y="1445623"/>
            <a:ext cx="10067109" cy="4032068"/>
          </a:xfrm>
        </p:spPr>
        <p:txBody>
          <a:bodyPr>
            <a:no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1989" y="1888102"/>
            <a:ext cx="45632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Прадед работал на тягачах марки Я-12 и М-2. Еще был инструктором, обучал молодых курсантов - трактористов. Виктор Николаевич пользовался большим авторитетом среди личного состава части.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79" y="1536225"/>
            <a:ext cx="6187976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4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83" y="-69669"/>
            <a:ext cx="12401006" cy="7920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2411" y="1445623"/>
            <a:ext cx="10067109" cy="4032068"/>
          </a:xfrm>
        </p:spPr>
        <p:txBody>
          <a:bodyPr>
            <a:no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2114" y="4031674"/>
            <a:ext cx="10145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  дедушкой люблю рассматривать фотографии, медали, которыми был награжден мой прадед.  К сожалению, не все сохранилось до настоящего времени. Из служебной записки видно, что он был награжден медалью «За боевые Заслуги», «За победу над Японией», «30лет Советской Армии и Флота». До нас дошли медали «За добросовестный труд», «20 лет Победы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Великой Отечественной войне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«30 лет Победы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Великой Отечественной войне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«Ветеран труда».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t="14546" r="2197" b="31947"/>
          <a:stretch/>
        </p:blipFill>
        <p:spPr>
          <a:xfrm>
            <a:off x="1550125" y="479697"/>
            <a:ext cx="9187543" cy="34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8" y="-191589"/>
            <a:ext cx="12424227" cy="69886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2411" y="1445623"/>
            <a:ext cx="10067109" cy="4032068"/>
          </a:xfrm>
        </p:spPr>
        <p:txBody>
          <a:bodyPr>
            <a:no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815" y="313509"/>
            <a:ext cx="108837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 фотографии, награды – все, что осталось от моих дорогих людей -  это память.     Память о вечно живых, которые, не жалели себя, не щадили своих жизней, чтобы их дети, внуки, правнуки  жили в свободной стране, были счастливы.  Мы  все должны знать и помнить, что наши деды недаром жили, недаром отдали свои жизни, защищая  свою Родину. Я благодарен всем ветеранам, низкий им поклон, вечная </a:t>
            </a:r>
            <a:r>
              <a:rPr lang="ru-RU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память!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5"/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БЛАГОДАРИМ, что мы войны не знали,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радовал нас солнца мирный свет.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счастье на земле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 жизнью рисковали...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Дай Бог, Вам ветераны долгих лет!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79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415</Words>
  <Application>Microsoft Office PowerPoint</Application>
  <PresentationFormat>Произвольный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Муниципальная патриотическая акция  «Твоё имя, Герой, прославляем!»</vt:lpstr>
      <vt:lpstr>Все дальше в прошлое уходят события Великой Отечественной войны. Все потихоньку уходит в историю. Страдания людей, разруха, голод в военные и послевоенные годы. Наше поколение имеет возможность узнать о  войне из рассказов, оставшихся в живых ветеранов,  по книгам и фильмам, из  сохранившихся документов  той поры.</vt:lpstr>
      <vt:lpstr>Мама с папой мне рассказывали о многих наших родственниках, которые воевали, работали в тылу. К сожалению, сохранились не все фотографии, документы, награды. Мне хотелось бы  показать на примере своей небольшой семьи как затронула война каждого из нас. </vt:lpstr>
      <vt:lpstr>Мой прадед – это дедушка моей мамы, Перевалов Виктор Николаевич, родился  25 августа 1927 года в селе Комиссарово   Ново – Заимского района Тюменской области. Закончил 6 классов. </vt:lpstr>
      <vt:lpstr>Когда началась война, прадеда не взяли на фронт, т.к. ему не было 18 лет. Тогда он исправил год своего рождения на 1925г. (сделал себя на 2 года старше). Окончил шестимесячные курсы оружейных мастеров при воинской части полевой почты 39234 «Г»  с оценкой на «отлично».  Теперь он мог быть оружейным мастером в войсках.  Где точно служил прадед, мы не знаем. На данный момент мы сделали запросы во многие инстанции, ждем ответа.</vt:lpstr>
      <vt:lpstr> </vt:lpstr>
      <vt:lpstr> </vt:lpstr>
      <vt:lpstr> </vt:lpstr>
      <vt:lpstr>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Твоё имя, герой, прославляем!</dc:title>
  <dc:creator>Панасенко Светлана Николаевна</dc:creator>
  <cp:lastModifiedBy>Пользователь</cp:lastModifiedBy>
  <cp:revision>15</cp:revision>
  <dcterms:created xsi:type="dcterms:W3CDTF">2023-09-22T05:22:26Z</dcterms:created>
  <dcterms:modified xsi:type="dcterms:W3CDTF">2023-09-22T13:49:03Z</dcterms:modified>
</cp:coreProperties>
</file>